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B7F0-E483-4AE1-BB9B-620D851ACC4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2A30-E55F-4425-979E-ABD2084B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2A30-E55F-4425-979E-ABD2084B7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012A-1FF5-421E-8A04-EF00CCB0A82E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F34E-CFB8-4B45-913E-A7DEDB9D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/>
            </a:glow>
            <a:outerShdw blurRad="1066800" dist="1714500" dir="5400000" sx="136000" sy="136000" algn="ctr" rotWithShape="0">
              <a:srgbClr val="000000">
                <a:alpha val="10000"/>
              </a:srgbClr>
            </a:outerShd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388620" y="251459"/>
            <a:ext cx="115443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Gun Raffle Benefit Winfield Community VFD</a:t>
            </a:r>
          </a:p>
          <a:p>
            <a:endParaRPr lang="en-US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             Drawing Date: July 15, 2017 at the close of our 2017 Carnival</a:t>
            </a:r>
          </a:p>
          <a:p>
            <a:endParaRPr lang="en-US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Prize: Henry Golden Boy 22lr Lever Action Rifle</a:t>
            </a:r>
          </a:p>
          <a:p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                 2</a:t>
            </a:r>
            <a:r>
              <a:rPr lang="en-US" sz="2400" baseline="30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Prize: Mossberg Silver Reserve II 12 Gauge Over/Under Shotgun</a:t>
            </a:r>
          </a:p>
          <a:p>
            <a:endParaRPr lang="en-US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 Tickets: $5.00 each or 3 for $10.00 only 1000 tickets to be sold</a:t>
            </a:r>
          </a:p>
          <a:p>
            <a:r>
              <a:rPr lang="en-US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                                     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                                               www.winfieldvfd.org </a:t>
            </a:r>
            <a:endParaRPr lang="en-US" sz="28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5" y="3449257"/>
            <a:ext cx="4615685" cy="1217279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06" y="2241277"/>
            <a:ext cx="1816548" cy="120114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53" y="5443932"/>
            <a:ext cx="5196041" cy="102053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44" y="5443932"/>
            <a:ext cx="1620626" cy="105569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9544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Heavy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Terrace</cp:lastModifiedBy>
  <cp:revision>4</cp:revision>
  <dcterms:created xsi:type="dcterms:W3CDTF">2017-05-19T02:13:57Z</dcterms:created>
  <dcterms:modified xsi:type="dcterms:W3CDTF">2017-06-15T23:21:42Z</dcterms:modified>
</cp:coreProperties>
</file>